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6" r:id="rId1"/>
  </p:sldMasterIdLst>
  <p:notesMasterIdLst>
    <p:notesMasterId r:id="rId3"/>
  </p:notesMasterIdLst>
  <p:sldIdLst>
    <p:sldId id="259" r:id="rId2"/>
  </p:sldIdLst>
  <p:sldSz cx="30279975" cy="42808525"/>
  <p:notesSz cx="6797675" cy="9928225"/>
  <p:custDataLst>
    <p:tags r:id="rId4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orient="horz" pos="26965">
          <p15:clr>
            <a:srgbClr val="A4A3A4"/>
          </p15:clr>
        </p15:guide>
        <p15:guide id="3" orient="horz" pos="3858">
          <p15:clr>
            <a:srgbClr val="A4A3A4"/>
          </p15:clr>
        </p15:guide>
        <p15:guide id="4" orient="horz" pos="4770">
          <p15:clr>
            <a:srgbClr val="A4A3A4"/>
          </p15:clr>
        </p15:guide>
        <p15:guide id="5" orient="horz" pos="24743">
          <p15:clr>
            <a:srgbClr val="A4A3A4"/>
          </p15:clr>
        </p15:guide>
        <p15:guide id="6" orient="horz" pos="24226">
          <p15:clr>
            <a:srgbClr val="A4A3A4"/>
          </p15:clr>
        </p15:guide>
        <p15:guide id="7" orient="horz" pos="1332">
          <p15:clr>
            <a:srgbClr val="A4A3A4"/>
          </p15:clr>
        </p15:guide>
        <p15:guide id="8">
          <p15:clr>
            <a:srgbClr val="A4A3A4"/>
          </p15:clr>
        </p15:guide>
        <p15:guide id="9" pos="1338">
          <p15:clr>
            <a:srgbClr val="A4A3A4"/>
          </p15:clr>
        </p15:guide>
        <p15:guide id="10" pos="19062">
          <p15:clr>
            <a:srgbClr val="A4A3A4"/>
          </p15:clr>
        </p15:guide>
        <p15:guide id="11" pos="17770">
          <p15:clr>
            <a:srgbClr val="A4A3A4"/>
          </p15:clr>
        </p15:guide>
        <p15:guide id="12" pos="2766">
          <p15:clr>
            <a:srgbClr val="A4A3A4"/>
          </p15:clr>
        </p15:guide>
        <p15:guide id="13" pos="9588">
          <p15:clr>
            <a:srgbClr val="A4A3A4"/>
          </p15:clr>
        </p15:guide>
        <p15:guide id="14" pos="9924">
          <p15:clr>
            <a:srgbClr val="A4A3A4"/>
          </p15:clr>
        </p15:guide>
        <p15:guide id="15" pos="167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5050"/>
    <a:srgbClr val="004A99"/>
    <a:srgbClr val="808080"/>
    <a:srgbClr val="DDDDDD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72" autoAdjust="0"/>
  </p:normalViewPr>
  <p:slideViewPr>
    <p:cSldViewPr showGuides="1">
      <p:cViewPr>
        <p:scale>
          <a:sx n="25" d="100"/>
          <a:sy n="25" d="100"/>
        </p:scale>
        <p:origin x="-2334" y="1956"/>
      </p:cViewPr>
      <p:guideLst>
        <p:guide orient="horz"/>
        <p:guide orient="horz" pos="26965"/>
        <p:guide orient="horz" pos="3858"/>
        <p:guide orient="horz" pos="4770"/>
        <p:guide orient="horz" pos="24743"/>
        <p:guide orient="horz" pos="24226"/>
        <p:guide orient="horz" pos="1332"/>
        <p:guide/>
        <p:guide pos="1338"/>
        <p:guide pos="19062"/>
        <p:guide pos="17770"/>
        <p:guide pos="2766"/>
        <p:guide pos="9588"/>
        <p:guide pos="9924"/>
        <p:guide pos="167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20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67EA84-C385-4FFE-A6AF-3A8654BE707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759116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INSTITUT | LEHRSTUHL | FACHBEREICH, Universität Rostock, Musterstraße 00 | 18055 Rostock, Germany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INSTITUT | LEHRSTUHL | FACHBEREICH, Universität Rostock, Musterstraße 00 | 18055 Rostock, Germany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21035963" y="7572375"/>
            <a:ext cx="5548312" cy="30886400"/>
          </a:xfrm>
        </p:spPr>
        <p:txBody>
          <a:bodyPr vert="eaVert"/>
          <a:lstStyle/>
          <a:p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391025" y="7572375"/>
            <a:ext cx="16492538" cy="308864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INSTITUT | LEHRSTUHL | FACHBEREICH, Universität Rostock, Musterstraße 00 | 18055 Rostock, Germany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INSTITUT | LEHRSTUHL | FACHBEREICH, Universität Rostock, Musterstraße 00 | 18055 Rostock, Germany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INSTITUT | LEHRSTUHL | FACHBEREICH, Universität Rostock, Musterstraße 00 | 18055 Rostock, Germany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91025" y="10494963"/>
            <a:ext cx="11020425" cy="27963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563850" y="10494963"/>
            <a:ext cx="11020425" cy="27963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e-DE" dirty="0" smtClean="0"/>
              <a:t>INSTITUT | LEHRSTUHL | FACHBEREICH, Universität Rostock, Musterstraße 00 | 18055 Rostock, Germany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14475" y="958215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14475" y="13576300"/>
            <a:ext cx="13377863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5381288" y="958215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5381288" y="13576300"/>
            <a:ext cx="13384212" cy="2466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INSTITUT | LEHRSTUHL | FACHBEREICH, Universität Rostock, Musterstraße 00 | 18055 Rostock, Germany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INSTITUT | LEHRSTUHL | FACHBEREICH, Universität Rostock, Musterstraße 00 | 18055 Rostock, Germany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INSTITUT | LEHRSTUHL | FACHBEREICH, Universität Rostock, Musterstraße 00 | 18055 Rostock, Germany</a:t>
            </a:r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37988" y="1704975"/>
            <a:ext cx="16927512" cy="365347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514475" y="8958263"/>
            <a:ext cx="9961563" cy="292814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INSTITUT | LEHRSTUHL | FACHBEREICH, Universität Rostock, Musterstraße 00 | 18055 Rostock, Germany</a:t>
            </a:r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663" y="29965650"/>
            <a:ext cx="18167350" cy="3538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935663" y="3824288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INSTITUT | LEHRSTUHL | FACHBEREICH, Universität Rostock, Musterstraße 00 | 18055 Rostock, Germany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>
            <a:spLocks noChangeArrowheads="1"/>
          </p:cNvSpPr>
          <p:nvPr userDrawn="1"/>
        </p:nvSpPr>
        <p:spPr bwMode="auto">
          <a:xfrm>
            <a:off x="2145363" y="39298250"/>
            <a:ext cx="26028000" cy="3481200"/>
          </a:xfrm>
          <a:prstGeom prst="rect">
            <a:avLst/>
          </a:prstGeom>
          <a:solidFill>
            <a:schemeClr val="accent1"/>
          </a:solidFill>
          <a:ln w="57150" algn="ctr">
            <a:solidFill>
              <a:schemeClr val="accent1"/>
            </a:solidFill>
            <a:miter lim="800000"/>
            <a:headEnd/>
            <a:tailEnd/>
          </a:ln>
        </p:spPr>
        <p:txBody>
          <a:bodyPr lIns="417643" tIns="208822" rIns="417643" bIns="208822" anchor="ctr"/>
          <a:lstStyle/>
          <a:p>
            <a:pPr algn="ctr" defTabSz="4176713"/>
            <a:endParaRPr lang="en-US">
              <a:solidFill>
                <a:srgbClr val="FFFFFF"/>
              </a:solidFill>
              <a:latin typeface="Arial Narrow" pitchFamily="34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91025" y="7572375"/>
            <a:ext cx="22193250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208822" rIns="417643" bIns="208822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91025" y="10494963"/>
            <a:ext cx="22193250" cy="279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208822" rIns="0" bIns="208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3"/>
          </p:nvPr>
        </p:nvSpPr>
        <p:spPr bwMode="auto">
          <a:xfrm>
            <a:off x="4248150" y="39311263"/>
            <a:ext cx="22336125" cy="34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208822" rIns="417643" bIns="208822" numCol="1" anchor="ctr" anchorCtr="0" compatLnSpc="1">
            <a:prstTxWarp prst="textNoShape">
              <a:avLst/>
            </a:prstTxWarp>
          </a:bodyPr>
          <a:lstStyle>
            <a:lvl1pPr defTabSz="4176713">
              <a:defRPr sz="4500" b="1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de-DE" dirty="0" smtClean="0"/>
              <a:t>INSTITUT | LEHRSTUHL | FACHBEREICH, Universität Rostock, Musterstraße 00 | 18055 Rostock, Germany</a:t>
            </a:r>
            <a:endParaRPr lang="de-DE" dirty="0"/>
          </a:p>
        </p:txBody>
      </p:sp>
      <p:sp>
        <p:nvSpPr>
          <p:cNvPr id="21527" name="Freeform 23"/>
          <p:cNvSpPr>
            <a:spLocks/>
          </p:cNvSpPr>
          <p:nvPr userDrawn="1"/>
        </p:nvSpPr>
        <p:spPr bwMode="auto">
          <a:xfrm>
            <a:off x="2146300" y="6102562"/>
            <a:ext cx="26027063" cy="33178538"/>
          </a:xfrm>
          <a:custGeom>
            <a:avLst/>
            <a:gdLst/>
            <a:ahLst/>
            <a:cxnLst>
              <a:cxn ang="0">
                <a:pos x="15904" y="0"/>
              </a:cxn>
              <a:cxn ang="0">
                <a:pos x="15954" y="2"/>
              </a:cxn>
              <a:cxn ang="0">
                <a:pos x="16002" y="9"/>
              </a:cxn>
              <a:cxn ang="0">
                <a:pos x="16050" y="21"/>
              </a:cxn>
              <a:cxn ang="0">
                <a:pos x="16094" y="38"/>
              </a:cxn>
              <a:cxn ang="0">
                <a:pos x="16138" y="59"/>
              </a:cxn>
              <a:cxn ang="0">
                <a:pos x="16178" y="84"/>
              </a:cxn>
              <a:cxn ang="0">
                <a:pos x="16217" y="113"/>
              </a:cxn>
              <a:cxn ang="0">
                <a:pos x="16251" y="144"/>
              </a:cxn>
              <a:cxn ang="0">
                <a:pos x="16282" y="178"/>
              </a:cxn>
              <a:cxn ang="0">
                <a:pos x="16311" y="217"/>
              </a:cxn>
              <a:cxn ang="0">
                <a:pos x="16336" y="257"/>
              </a:cxn>
              <a:cxn ang="0">
                <a:pos x="16357" y="301"/>
              </a:cxn>
              <a:cxn ang="0">
                <a:pos x="16374" y="345"/>
              </a:cxn>
              <a:cxn ang="0">
                <a:pos x="16386" y="393"/>
              </a:cxn>
              <a:cxn ang="0">
                <a:pos x="16393" y="441"/>
              </a:cxn>
              <a:cxn ang="0">
                <a:pos x="16395" y="491"/>
              </a:cxn>
              <a:cxn ang="0">
                <a:pos x="0" y="20907"/>
              </a:cxn>
              <a:cxn ang="0">
                <a:pos x="0" y="466"/>
              </a:cxn>
              <a:cxn ang="0">
                <a:pos x="6" y="416"/>
              </a:cxn>
              <a:cxn ang="0">
                <a:pos x="15" y="368"/>
              </a:cxn>
              <a:cxn ang="0">
                <a:pos x="31" y="322"/>
              </a:cxn>
              <a:cxn ang="0">
                <a:pos x="48" y="278"/>
              </a:cxn>
              <a:cxn ang="0">
                <a:pos x="71" y="238"/>
              </a:cxn>
              <a:cxn ang="0">
                <a:pos x="98" y="197"/>
              </a:cxn>
              <a:cxn ang="0">
                <a:pos x="128" y="161"/>
              </a:cxn>
              <a:cxn ang="0">
                <a:pos x="161" y="128"/>
              </a:cxn>
              <a:cxn ang="0">
                <a:pos x="197" y="98"/>
              </a:cxn>
              <a:cxn ang="0">
                <a:pos x="238" y="71"/>
              </a:cxn>
              <a:cxn ang="0">
                <a:pos x="278" y="48"/>
              </a:cxn>
              <a:cxn ang="0">
                <a:pos x="322" y="31"/>
              </a:cxn>
              <a:cxn ang="0">
                <a:pos x="368" y="15"/>
              </a:cxn>
              <a:cxn ang="0">
                <a:pos x="416" y="6"/>
              </a:cxn>
              <a:cxn ang="0">
                <a:pos x="466" y="0"/>
              </a:cxn>
            </a:cxnLst>
            <a:rect l="0" t="0" r="r" b="b"/>
            <a:pathLst>
              <a:path w="16395" h="20907">
                <a:moveTo>
                  <a:pt x="491" y="0"/>
                </a:moveTo>
                <a:lnTo>
                  <a:pt x="15904" y="0"/>
                </a:lnTo>
                <a:lnTo>
                  <a:pt x="15929" y="0"/>
                </a:lnTo>
                <a:lnTo>
                  <a:pt x="15954" y="2"/>
                </a:lnTo>
                <a:lnTo>
                  <a:pt x="15979" y="6"/>
                </a:lnTo>
                <a:lnTo>
                  <a:pt x="16002" y="9"/>
                </a:lnTo>
                <a:lnTo>
                  <a:pt x="16027" y="15"/>
                </a:lnTo>
                <a:lnTo>
                  <a:pt x="16050" y="21"/>
                </a:lnTo>
                <a:lnTo>
                  <a:pt x="16073" y="31"/>
                </a:lnTo>
                <a:lnTo>
                  <a:pt x="16094" y="38"/>
                </a:lnTo>
                <a:lnTo>
                  <a:pt x="16117" y="48"/>
                </a:lnTo>
                <a:lnTo>
                  <a:pt x="16138" y="59"/>
                </a:lnTo>
                <a:lnTo>
                  <a:pt x="16157" y="71"/>
                </a:lnTo>
                <a:lnTo>
                  <a:pt x="16178" y="84"/>
                </a:lnTo>
                <a:lnTo>
                  <a:pt x="16198" y="98"/>
                </a:lnTo>
                <a:lnTo>
                  <a:pt x="16217" y="113"/>
                </a:lnTo>
                <a:lnTo>
                  <a:pt x="16234" y="128"/>
                </a:lnTo>
                <a:lnTo>
                  <a:pt x="16251" y="144"/>
                </a:lnTo>
                <a:lnTo>
                  <a:pt x="16267" y="161"/>
                </a:lnTo>
                <a:lnTo>
                  <a:pt x="16282" y="178"/>
                </a:lnTo>
                <a:lnTo>
                  <a:pt x="16297" y="197"/>
                </a:lnTo>
                <a:lnTo>
                  <a:pt x="16311" y="217"/>
                </a:lnTo>
                <a:lnTo>
                  <a:pt x="16324" y="238"/>
                </a:lnTo>
                <a:lnTo>
                  <a:pt x="16336" y="257"/>
                </a:lnTo>
                <a:lnTo>
                  <a:pt x="16347" y="278"/>
                </a:lnTo>
                <a:lnTo>
                  <a:pt x="16357" y="301"/>
                </a:lnTo>
                <a:lnTo>
                  <a:pt x="16364" y="322"/>
                </a:lnTo>
                <a:lnTo>
                  <a:pt x="16374" y="345"/>
                </a:lnTo>
                <a:lnTo>
                  <a:pt x="16380" y="368"/>
                </a:lnTo>
                <a:lnTo>
                  <a:pt x="16386" y="393"/>
                </a:lnTo>
                <a:lnTo>
                  <a:pt x="16389" y="416"/>
                </a:lnTo>
                <a:lnTo>
                  <a:pt x="16393" y="441"/>
                </a:lnTo>
                <a:lnTo>
                  <a:pt x="16395" y="466"/>
                </a:lnTo>
                <a:lnTo>
                  <a:pt x="16395" y="491"/>
                </a:lnTo>
                <a:lnTo>
                  <a:pt x="16395" y="20907"/>
                </a:lnTo>
                <a:lnTo>
                  <a:pt x="0" y="20907"/>
                </a:lnTo>
                <a:lnTo>
                  <a:pt x="0" y="491"/>
                </a:lnTo>
                <a:lnTo>
                  <a:pt x="0" y="466"/>
                </a:lnTo>
                <a:lnTo>
                  <a:pt x="2" y="441"/>
                </a:lnTo>
                <a:lnTo>
                  <a:pt x="6" y="416"/>
                </a:lnTo>
                <a:lnTo>
                  <a:pt x="9" y="393"/>
                </a:lnTo>
                <a:lnTo>
                  <a:pt x="15" y="368"/>
                </a:lnTo>
                <a:lnTo>
                  <a:pt x="21" y="345"/>
                </a:lnTo>
                <a:lnTo>
                  <a:pt x="31" y="322"/>
                </a:lnTo>
                <a:lnTo>
                  <a:pt x="38" y="301"/>
                </a:lnTo>
                <a:lnTo>
                  <a:pt x="48" y="278"/>
                </a:lnTo>
                <a:lnTo>
                  <a:pt x="59" y="257"/>
                </a:lnTo>
                <a:lnTo>
                  <a:pt x="71" y="238"/>
                </a:lnTo>
                <a:lnTo>
                  <a:pt x="84" y="217"/>
                </a:lnTo>
                <a:lnTo>
                  <a:pt x="98" y="197"/>
                </a:lnTo>
                <a:lnTo>
                  <a:pt x="113" y="178"/>
                </a:lnTo>
                <a:lnTo>
                  <a:pt x="128" y="161"/>
                </a:lnTo>
                <a:lnTo>
                  <a:pt x="144" y="144"/>
                </a:lnTo>
                <a:lnTo>
                  <a:pt x="161" y="128"/>
                </a:lnTo>
                <a:lnTo>
                  <a:pt x="178" y="113"/>
                </a:lnTo>
                <a:lnTo>
                  <a:pt x="197" y="98"/>
                </a:lnTo>
                <a:lnTo>
                  <a:pt x="217" y="84"/>
                </a:lnTo>
                <a:lnTo>
                  <a:pt x="238" y="71"/>
                </a:lnTo>
                <a:lnTo>
                  <a:pt x="257" y="59"/>
                </a:lnTo>
                <a:lnTo>
                  <a:pt x="278" y="48"/>
                </a:lnTo>
                <a:lnTo>
                  <a:pt x="301" y="38"/>
                </a:lnTo>
                <a:lnTo>
                  <a:pt x="322" y="31"/>
                </a:lnTo>
                <a:lnTo>
                  <a:pt x="345" y="21"/>
                </a:lnTo>
                <a:lnTo>
                  <a:pt x="368" y="15"/>
                </a:lnTo>
                <a:lnTo>
                  <a:pt x="393" y="9"/>
                </a:lnTo>
                <a:lnTo>
                  <a:pt x="416" y="6"/>
                </a:lnTo>
                <a:lnTo>
                  <a:pt x="441" y="2"/>
                </a:lnTo>
                <a:lnTo>
                  <a:pt x="466" y="0"/>
                </a:lnTo>
                <a:lnTo>
                  <a:pt x="491" y="0"/>
                </a:lnTo>
                <a:close/>
              </a:path>
            </a:pathLst>
          </a:custGeom>
          <a:noFill/>
          <a:ln w="571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55606" y="1385888"/>
            <a:ext cx="15972713" cy="3276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176713" rtl="0" fontAlgn="base">
        <a:spcBef>
          <a:spcPct val="0"/>
        </a:spcBef>
        <a:spcAft>
          <a:spcPct val="0"/>
        </a:spcAft>
        <a:defRPr sz="100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176713" rtl="0" fontAlgn="base">
        <a:spcBef>
          <a:spcPct val="0"/>
        </a:spcBef>
        <a:spcAft>
          <a:spcPct val="0"/>
        </a:spcAft>
        <a:defRPr sz="10000">
          <a:solidFill>
            <a:schemeClr val="accent1"/>
          </a:solidFill>
          <a:latin typeface="Verdana" pitchFamily="34" charset="0"/>
        </a:defRPr>
      </a:lvl2pPr>
      <a:lvl3pPr algn="l" defTabSz="4176713" rtl="0" fontAlgn="base">
        <a:spcBef>
          <a:spcPct val="0"/>
        </a:spcBef>
        <a:spcAft>
          <a:spcPct val="0"/>
        </a:spcAft>
        <a:defRPr sz="10000">
          <a:solidFill>
            <a:schemeClr val="accent1"/>
          </a:solidFill>
          <a:latin typeface="Verdana" pitchFamily="34" charset="0"/>
        </a:defRPr>
      </a:lvl3pPr>
      <a:lvl4pPr algn="l" defTabSz="4176713" rtl="0" fontAlgn="base">
        <a:spcBef>
          <a:spcPct val="0"/>
        </a:spcBef>
        <a:spcAft>
          <a:spcPct val="0"/>
        </a:spcAft>
        <a:defRPr sz="10000">
          <a:solidFill>
            <a:schemeClr val="accent1"/>
          </a:solidFill>
          <a:latin typeface="Verdana" pitchFamily="34" charset="0"/>
        </a:defRPr>
      </a:lvl4pPr>
      <a:lvl5pPr algn="l" defTabSz="4176713" rtl="0" fontAlgn="base">
        <a:spcBef>
          <a:spcPct val="0"/>
        </a:spcBef>
        <a:spcAft>
          <a:spcPct val="0"/>
        </a:spcAft>
        <a:defRPr sz="10000">
          <a:solidFill>
            <a:schemeClr val="accent1"/>
          </a:solidFill>
          <a:latin typeface="Verdana" pitchFamily="34" charset="0"/>
        </a:defRPr>
      </a:lvl5pPr>
      <a:lvl6pPr marL="457200" algn="l" defTabSz="4176713" rtl="0" fontAlgn="base">
        <a:spcBef>
          <a:spcPct val="0"/>
        </a:spcBef>
        <a:spcAft>
          <a:spcPct val="0"/>
        </a:spcAft>
        <a:defRPr sz="10000">
          <a:solidFill>
            <a:schemeClr val="accent1"/>
          </a:solidFill>
          <a:latin typeface="Verdana" pitchFamily="34" charset="0"/>
        </a:defRPr>
      </a:lvl6pPr>
      <a:lvl7pPr marL="914400" algn="l" defTabSz="4176713" rtl="0" fontAlgn="base">
        <a:spcBef>
          <a:spcPct val="0"/>
        </a:spcBef>
        <a:spcAft>
          <a:spcPct val="0"/>
        </a:spcAft>
        <a:defRPr sz="10000">
          <a:solidFill>
            <a:schemeClr val="accent1"/>
          </a:solidFill>
          <a:latin typeface="Verdana" pitchFamily="34" charset="0"/>
        </a:defRPr>
      </a:lvl7pPr>
      <a:lvl8pPr marL="1371600" algn="l" defTabSz="4176713" rtl="0" fontAlgn="base">
        <a:spcBef>
          <a:spcPct val="0"/>
        </a:spcBef>
        <a:spcAft>
          <a:spcPct val="0"/>
        </a:spcAft>
        <a:defRPr sz="10000">
          <a:solidFill>
            <a:schemeClr val="accent1"/>
          </a:solidFill>
          <a:latin typeface="Verdana" pitchFamily="34" charset="0"/>
        </a:defRPr>
      </a:lvl8pPr>
      <a:lvl9pPr marL="1828800" algn="l" defTabSz="4176713" rtl="0" fontAlgn="base">
        <a:spcBef>
          <a:spcPct val="0"/>
        </a:spcBef>
        <a:spcAft>
          <a:spcPct val="0"/>
        </a:spcAft>
        <a:defRPr sz="10000">
          <a:solidFill>
            <a:schemeClr val="accent1"/>
          </a:solidFill>
          <a:latin typeface="Verdana" pitchFamily="34" charset="0"/>
        </a:defRPr>
      </a:lvl9pPr>
    </p:titleStyle>
    <p:bodyStyle>
      <a:lvl1pPr marL="1566863" indent="-1566863" algn="l" defTabSz="4176713" rtl="0" fontAlgn="base">
        <a:spcBef>
          <a:spcPct val="2000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513" algn="l" defTabSz="4176713" rtl="0" fontAlgn="base">
        <a:spcBef>
          <a:spcPct val="20000"/>
        </a:spcBef>
        <a:spcAft>
          <a:spcPct val="0"/>
        </a:spcAft>
        <a:defRPr sz="7300">
          <a:solidFill>
            <a:schemeClr val="tx1"/>
          </a:solidFill>
          <a:latin typeface="Arial" charset="0"/>
        </a:defRPr>
      </a:lvl2pPr>
      <a:lvl3pPr marL="5221288" indent="-1044575" algn="l" defTabSz="4176713" rtl="0" fontAlgn="base">
        <a:spcBef>
          <a:spcPct val="20000"/>
        </a:spcBef>
        <a:spcAft>
          <a:spcPct val="0"/>
        </a:spcAft>
        <a:defRPr sz="6400">
          <a:solidFill>
            <a:schemeClr val="tx1"/>
          </a:solidFill>
          <a:latin typeface="Arial" charset="0"/>
        </a:defRPr>
      </a:lvl3pPr>
      <a:lvl4pPr marL="7308850" indent="-1044575" algn="l" defTabSz="4176713" rtl="0" fontAlgn="base">
        <a:spcBef>
          <a:spcPct val="20000"/>
        </a:spcBef>
        <a:spcAft>
          <a:spcPct val="0"/>
        </a:spcAft>
        <a:defRPr sz="5500">
          <a:solidFill>
            <a:schemeClr val="tx1"/>
          </a:solidFill>
          <a:latin typeface="Arial" charset="0"/>
        </a:defRPr>
      </a:lvl4pPr>
      <a:lvl5pPr marL="9396413" indent="-1042988" algn="l" defTabSz="4176713" rtl="0" fontAlgn="base">
        <a:spcBef>
          <a:spcPct val="2000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5pPr>
      <a:lvl6pPr marL="9853613" indent="-1042988" algn="l" defTabSz="4176713" rtl="0" fontAlgn="base">
        <a:spcBef>
          <a:spcPct val="2000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6pPr>
      <a:lvl7pPr marL="10310813" indent="-1042988" algn="l" defTabSz="4176713" rtl="0" fontAlgn="base">
        <a:spcBef>
          <a:spcPct val="2000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7pPr>
      <a:lvl8pPr marL="10768013" indent="-1042988" algn="l" defTabSz="4176713" rtl="0" fontAlgn="base">
        <a:spcBef>
          <a:spcPct val="2000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8pPr>
      <a:lvl9pPr marL="11225213" indent="-1042988" algn="l" defTabSz="4176713" rtl="0" fontAlgn="base">
        <a:spcBef>
          <a:spcPct val="20000"/>
        </a:spcBef>
        <a:spcAft>
          <a:spcPct val="0"/>
        </a:spcAft>
        <a:defRPr sz="4600">
          <a:solidFill>
            <a:schemeClr val="tx1"/>
          </a:solidFill>
          <a:latin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4777" userDrawn="1">
          <p15:clr>
            <a:srgbClr val="F26B43"/>
          </p15:clr>
        </p15:guide>
        <p15:guide id="2" pos="10852" userDrawn="1">
          <p15:clr>
            <a:srgbClr val="F26B43"/>
          </p15:clr>
        </p15:guide>
        <p15:guide id="3" pos="1304" userDrawn="1">
          <p15:clr>
            <a:srgbClr val="F26B43"/>
          </p15:clr>
        </p15:guide>
        <p15:guide id="4" orient="horz" pos="873" userDrawn="1">
          <p15:clr>
            <a:srgbClr val="F26B43"/>
          </p15:clr>
        </p15:guide>
        <p15:guide id="5" orient="horz" pos="293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2" descr="https://www.itmz.uni-rostock.de/fileadmin/uni-rostock/Veranstaltungs-Archiv/Forschcamp_2016/4tes_Forschungscamp_24-11-16_0008_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7" name="AutoShape 5" descr="https://www.itmz.uni-rostock.de/fileadmin/uni-rostock/Veranstaltungs-Archiv/Forschcamp_2016/4tes_Forschungscamp_24-11-16_0060_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26" name="Picture 2" descr="P:\400_DAAD-Bilateral\_Veroeffentlichung\Logo\RoHan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833175" y="36273914"/>
            <a:ext cx="169810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Textfeld 76"/>
          <p:cNvSpPr txBox="1"/>
          <p:nvPr/>
        </p:nvSpPr>
        <p:spPr>
          <a:xfrm>
            <a:off x="25329119" y="35805862"/>
            <a:ext cx="2858442" cy="40011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Financial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supported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by </a:t>
            </a:r>
          </a:p>
        </p:txBody>
      </p:sp>
      <p:pic>
        <p:nvPicPr>
          <p:cNvPr id="78" name="Picture 13" descr="P:\400_DAAD-Bilateral\_Veroeffentlichung\_Logos\BMZ Logo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23" t="12247" b="14505"/>
          <a:stretch/>
        </p:blipFill>
        <p:spPr bwMode="auto">
          <a:xfrm>
            <a:off x="25498339" y="37240598"/>
            <a:ext cx="2423817" cy="102235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9" name="Picture 14" descr="P:\400_DAAD-Bilateral\_Veroeffentlichung\_Logos\DAAD 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84906" y="38437332"/>
            <a:ext cx="201295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Titel 1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41" name="Gerade Verbindung mit Pfeil 140"/>
          <p:cNvCxnSpPr/>
          <p:nvPr/>
        </p:nvCxnSpPr>
        <p:spPr bwMode="auto">
          <a:xfrm>
            <a:off x="18236331" y="30297250"/>
            <a:ext cx="6660740" cy="5508000"/>
          </a:xfrm>
          <a:prstGeom prst="straightConnector1">
            <a:avLst/>
          </a:prstGeom>
          <a:ln w="254000"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2" name="Textfeld 141"/>
          <p:cNvSpPr txBox="1"/>
          <p:nvPr/>
        </p:nvSpPr>
        <p:spPr>
          <a:xfrm>
            <a:off x="14131875" y="28533054"/>
            <a:ext cx="5745484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045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69b9d4d5e138d865f70733c89832b569b3bcb"/>
  <p:tag name="ISPRING_RESOURCE_PATHS_HASH_PRESENTER" val="a343bfc57463ae12acdae0eb9783885c362b9"/>
</p:tagLst>
</file>

<file path=ppt/theme/theme1.xml><?xml version="1.0" encoding="utf-8"?>
<a:theme xmlns:a="http://schemas.openxmlformats.org/drawingml/2006/main" name="Benutzerdefiniertes Design">
  <a:themeElements>
    <a:clrScheme name="Universität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A99"/>
      </a:accent1>
      <a:accent2>
        <a:srgbClr val="1957A0"/>
      </a:accent2>
      <a:accent3>
        <a:srgbClr val="4066AA"/>
      </a:accent3>
      <a:accent4>
        <a:srgbClr val="5C77B4"/>
      </a:accent4>
      <a:accent5>
        <a:srgbClr val="7588BF"/>
      </a:accent5>
      <a:accent6>
        <a:srgbClr val="8E9AC9"/>
      </a:accent6>
      <a:hlink>
        <a:srgbClr val="A5AED5"/>
      </a:hlink>
      <a:folHlink>
        <a:srgbClr val="BCC3E0"/>
      </a:folHlink>
    </a:clrScheme>
    <a:fontScheme name="Benutzerdefiniertes Design">
      <a:majorFont>
        <a:latin typeface="Verdana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1767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4A9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1C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4A99"/>
        </a:accent1>
        <a:accent2>
          <a:srgbClr val="0063D0"/>
        </a:accent2>
        <a:accent3>
          <a:srgbClr val="FFFFFF"/>
        </a:accent3>
        <a:accent4>
          <a:srgbClr val="000000"/>
        </a:accent4>
        <a:accent5>
          <a:srgbClr val="AAB1CA"/>
        </a:accent5>
        <a:accent6>
          <a:srgbClr val="0059BC"/>
        </a:accent6>
        <a:hlink>
          <a:srgbClr val="1182FF"/>
        </a:hlink>
        <a:folHlink>
          <a:srgbClr val="4BA1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0</TotalTime>
  <Words>4</Words>
  <Application>Microsoft Office PowerPoint</Application>
  <PresentationFormat>Benutzerdefiniert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Benutzerdefiniertes Design</vt:lpstr>
      <vt:lpstr>Folie 1</vt:lpstr>
    </vt:vector>
  </TitlesOfParts>
  <Company>URZ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Dirk Hollmann</dc:creator>
  <cp:lastModifiedBy>Holli</cp:lastModifiedBy>
  <cp:revision>572</cp:revision>
  <cp:lastPrinted>2017-11-17T13:32:39Z</cp:lastPrinted>
  <dcterms:created xsi:type="dcterms:W3CDTF">2009-05-15T06:28:25Z</dcterms:created>
  <dcterms:modified xsi:type="dcterms:W3CDTF">2018-05-14T12:31:29Z</dcterms:modified>
</cp:coreProperties>
</file>