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  <p:sldMasterId id="2147483671" r:id="rId2"/>
  </p:sldMasterIdLst>
  <p:notesMasterIdLst>
    <p:notesMasterId r:id="rId4"/>
  </p:notesMasterIdLst>
  <p:sldIdLst>
    <p:sldId id="272" r:id="rId3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5"/>
      <p:bold r:id="rId6"/>
      <p:italic r:id="rId7"/>
      <p:boldItalic r:id="rId8"/>
    </p:embeddedFont>
    <p:embeddedFont>
      <p:font typeface="Arial Narrow" panose="020B0606020202030204" pitchFamily="34" charset="0"/>
      <p:regular r:id="rId9"/>
      <p:bold r:id="rId10"/>
      <p:italic r:id="rId11"/>
      <p:boldItalic r:id="rId12"/>
    </p:embeddedFont>
  </p:embeddedFontLst>
  <p:custDataLst>
    <p:tags r:id="rId13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">
          <p15:clr>
            <a:srgbClr val="A4A3A4"/>
          </p15:clr>
        </p15:guide>
        <p15:guide id="2" orient="horz">
          <p15:clr>
            <a:srgbClr val="A4A3A4"/>
          </p15:clr>
        </p15:guide>
        <p15:guide id="3" orient="horz" pos="5">
          <p15:clr>
            <a:srgbClr val="A4A3A4"/>
          </p15:clr>
        </p15:guide>
        <p15:guide id="4" orient="horz" pos="4142">
          <p15:clr>
            <a:srgbClr val="A4A3A4"/>
          </p15:clr>
        </p15:guide>
        <p15:guide id="5" orient="horz" pos="799">
          <p15:clr>
            <a:srgbClr val="A4A3A4"/>
          </p15:clr>
        </p15:guide>
        <p15:guide id="6" orient="horz" pos="3974">
          <p15:clr>
            <a:srgbClr val="A4A3A4"/>
          </p15:clr>
        </p15:guide>
        <p15:guide id="7" pos="295">
          <p15:clr>
            <a:srgbClr val="A4A3A4"/>
          </p15:clr>
        </p15:guide>
        <p15:guide id="8">
          <p15:clr>
            <a:srgbClr val="A4A3A4"/>
          </p15:clr>
        </p15:guide>
        <p15:guide id="9" pos="589">
          <p15:clr>
            <a:srgbClr val="A4A3A4"/>
          </p15:clr>
        </p15:guide>
        <p15:guide id="10" pos="5534">
          <p15:clr>
            <a:srgbClr val="A4A3A4"/>
          </p15:clr>
        </p15:guide>
        <p15:guide id="11" pos="5352">
          <p15:clr>
            <a:srgbClr val="A4A3A4"/>
          </p15:clr>
        </p15:guide>
        <p15:guide id="12" pos="1700">
          <p15:clr>
            <a:srgbClr val="A4A3A4"/>
          </p15:clr>
        </p15:guide>
        <p15:guide id="13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85FF"/>
    <a:srgbClr val="3399FF"/>
    <a:srgbClr val="004A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1476" y="72"/>
      </p:cViewPr>
      <p:guideLst>
        <p:guide orient="horz" pos="295"/>
        <p:guide orient="horz"/>
        <p:guide orient="horz" pos="5"/>
        <p:guide orient="horz" pos="4142"/>
        <p:guide orient="horz" pos="799"/>
        <p:guide orient="horz" pos="3974"/>
        <p:guide pos="295"/>
        <p:guide/>
        <p:guide pos="589"/>
        <p:guide pos="5534"/>
        <p:guide pos="5352"/>
        <p:guide pos="170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3006" y="7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viewProps" Target="viewProp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47E9CB9-021E-4C8A-AD14-6BADCDC8CC3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4791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schwarze 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/Bil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/Bildfolie Universitä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35038" y="1808163"/>
            <a:ext cx="5207021" cy="415908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Hier steht eine Musterüberschrift</a:t>
            </a:r>
            <a:endParaRPr lang="de-DE" dirty="0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>
          <a:xfrm>
            <a:off x="935038" y="2844792"/>
            <a:ext cx="5040000" cy="142400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latin typeface="Arial Narrow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13" hasCustomPrompt="1"/>
          </p:nvPr>
        </p:nvSpPr>
        <p:spPr>
          <a:xfrm>
            <a:off x="935038" y="2443149"/>
            <a:ext cx="5040000" cy="3651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>
                <a:latin typeface="Arial Narrow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Musterfließtextheadline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"/>
          </p:nvPr>
        </p:nvSpPr>
        <p:spPr>
          <a:xfrm>
            <a:off x="6726267" y="2004993"/>
            <a:ext cx="2205009" cy="1497033"/>
          </a:xfrm>
          <a:prstGeom prst="rect">
            <a:avLst/>
          </a:prstGeom>
          <a:ln cap="rnd">
            <a:solidFill>
              <a:schemeClr val="tx1"/>
            </a:solidFill>
          </a:ln>
        </p:spPr>
        <p:txBody>
          <a:bodyPr lIns="0" tIns="0" rIns="0" bIns="0"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9" name="Bildplatzhalter 2"/>
          <p:cNvSpPr>
            <a:spLocks noGrp="1"/>
          </p:cNvSpPr>
          <p:nvPr>
            <p:ph type="pic" idx="14"/>
          </p:nvPr>
        </p:nvSpPr>
        <p:spPr>
          <a:xfrm>
            <a:off x="6215085" y="3538540"/>
            <a:ext cx="1643085" cy="2765424"/>
          </a:xfrm>
          <a:prstGeom prst="rect">
            <a:avLst/>
          </a:prstGeom>
          <a:ln cap="rnd">
            <a:solidFill>
              <a:schemeClr val="tx1"/>
            </a:solidFill>
          </a:ln>
        </p:spPr>
        <p:txBody>
          <a:bodyPr lIns="0" tIns="0" rIns="0" bIns="0"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10" name="Inhaltsplatzhalter 2"/>
          <p:cNvSpPr>
            <a:spLocks noGrp="1"/>
          </p:cNvSpPr>
          <p:nvPr>
            <p:ph sz="half" idx="15"/>
          </p:nvPr>
        </p:nvSpPr>
        <p:spPr>
          <a:xfrm>
            <a:off x="935037" y="4268799"/>
            <a:ext cx="5040000" cy="2035164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chemeClr val="accent1"/>
              </a:buClr>
              <a:buFont typeface="Wingdings" pitchFamily="2" charset="2"/>
              <a:buChar char=""/>
              <a:defRPr sz="1800">
                <a:latin typeface="+mn-lt"/>
              </a:defRPr>
            </a:lvl1pPr>
            <a:lvl2pPr>
              <a:buClr>
                <a:schemeClr val="accent1"/>
              </a:buClr>
              <a:buSzPct val="50000"/>
              <a:buFont typeface="Wingdings" pitchFamily="2" charset="2"/>
              <a:buChar char=""/>
              <a:defRPr sz="1800">
                <a:latin typeface="+mn-lt"/>
              </a:defRPr>
            </a:lvl2pPr>
            <a:lvl3pPr>
              <a:buClr>
                <a:schemeClr val="accent1"/>
              </a:buClr>
              <a:buFont typeface="Symbol" pitchFamily="18" charset="2"/>
              <a:buChar char="-"/>
              <a:defRPr sz="1800">
                <a:latin typeface="+mn-lt"/>
              </a:defRPr>
            </a:lvl3pPr>
            <a:lvl4pPr>
              <a:buClr>
                <a:srgbClr val="004A99"/>
              </a:buClr>
              <a:buFont typeface="Arial" pitchFamily="34" charset="0"/>
              <a:buChar char="•"/>
              <a:defRPr sz="1800"/>
            </a:lvl4pPr>
            <a:lvl5pPr>
              <a:buClr>
                <a:srgbClr val="004A99"/>
              </a:buClr>
              <a:buFont typeface="Arial" pitchFamily="34" charset="0"/>
              <a:buChar char="•"/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ie für vie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98421"/>
            <a:ext cx="8316912" cy="4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dirty="0" smtClean="0"/>
          </a:p>
        </p:txBody>
      </p:sp>
      <p:sp>
        <p:nvSpPr>
          <p:cNvPr id="9" name="Textplatzhalter 3"/>
          <p:cNvSpPr>
            <a:spLocks noGrp="1"/>
          </p:cNvSpPr>
          <p:nvPr>
            <p:ph type="body" sz="half" idx="10" hasCustomPrompt="1"/>
          </p:nvPr>
        </p:nvSpPr>
        <p:spPr>
          <a:xfrm>
            <a:off x="468313" y="909603"/>
            <a:ext cx="8316912" cy="3651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>
                <a:latin typeface="Arial Narrow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Musterfließtextheadline</a:t>
            </a:r>
          </a:p>
        </p:txBody>
      </p:sp>
      <p:sp>
        <p:nvSpPr>
          <p:cNvPr id="19" name="Textplatzhalter 3"/>
          <p:cNvSpPr>
            <a:spLocks noGrp="1"/>
          </p:cNvSpPr>
          <p:nvPr>
            <p:ph type="body" sz="half" idx="13" hasCustomPrompt="1"/>
          </p:nvPr>
        </p:nvSpPr>
        <p:spPr>
          <a:xfrm>
            <a:off x="468313" y="1268413"/>
            <a:ext cx="8316912" cy="4899062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 ---nur für viel Text---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17DBAA2-AAEF-4307-A49F-77ABC68DDB6B}" type="datetime1">
              <a:rPr lang="de-DE" smtClean="0"/>
              <a:pPr/>
              <a:t>23.08.2018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de-DE" smtClean="0"/>
              <a:t>©  2009  </a:t>
            </a:r>
            <a:r>
              <a:rPr lang="de-DE" b="1" smtClean="0"/>
              <a:t>UNIVERSITÄT ROSTOCK </a:t>
            </a:r>
            <a:r>
              <a:rPr lang="de-DE" smtClean="0"/>
              <a:t>| </a:t>
            </a:r>
            <a:r>
              <a:rPr lang="de-DE" cap="all" smtClean="0"/>
              <a:t>Mathematisch  Naturwissenschaftliche 			     Fakultät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D75E278-B7A8-46AD-AE70-60A8FF4239F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3" r:id="rId2"/>
    <p:sldLayoutId id="2147483669" r:id="rId3"/>
    <p:sldLayoutId id="2147483670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 userDrawn="1"/>
        </p:nvSpPr>
        <p:spPr bwMode="auto">
          <a:xfrm>
            <a:off x="2819375" y="6296818"/>
            <a:ext cx="5965850" cy="5572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63" y="0"/>
              </a:cxn>
              <a:cxn ang="0">
                <a:pos x="4376" y="2"/>
              </a:cxn>
              <a:cxn ang="0">
                <a:pos x="4389" y="6"/>
              </a:cxn>
              <a:cxn ang="0">
                <a:pos x="4400" y="13"/>
              </a:cxn>
              <a:cxn ang="0">
                <a:pos x="4409" y="21"/>
              </a:cxn>
              <a:cxn ang="0">
                <a:pos x="4417" y="30"/>
              </a:cxn>
              <a:cxn ang="0">
                <a:pos x="4424" y="41"/>
              </a:cxn>
              <a:cxn ang="0">
                <a:pos x="4428" y="54"/>
              </a:cxn>
              <a:cxn ang="0">
                <a:pos x="4428" y="67"/>
              </a:cxn>
              <a:cxn ang="0">
                <a:pos x="4428" y="729"/>
              </a:cxn>
              <a:cxn ang="0">
                <a:pos x="0" y="729"/>
              </a:cxn>
              <a:cxn ang="0">
                <a:pos x="0" y="0"/>
              </a:cxn>
            </a:cxnLst>
            <a:rect l="0" t="0" r="r" b="b"/>
            <a:pathLst>
              <a:path w="4428" h="729">
                <a:moveTo>
                  <a:pt x="0" y="0"/>
                </a:moveTo>
                <a:lnTo>
                  <a:pt x="4363" y="0"/>
                </a:lnTo>
                <a:lnTo>
                  <a:pt x="4376" y="2"/>
                </a:lnTo>
                <a:lnTo>
                  <a:pt x="4389" y="6"/>
                </a:lnTo>
                <a:lnTo>
                  <a:pt x="4400" y="13"/>
                </a:lnTo>
                <a:lnTo>
                  <a:pt x="4409" y="21"/>
                </a:lnTo>
                <a:lnTo>
                  <a:pt x="4417" y="30"/>
                </a:lnTo>
                <a:lnTo>
                  <a:pt x="4424" y="41"/>
                </a:lnTo>
                <a:lnTo>
                  <a:pt x="4428" y="54"/>
                </a:lnTo>
                <a:lnTo>
                  <a:pt x="4428" y="67"/>
                </a:lnTo>
                <a:lnTo>
                  <a:pt x="4428" y="729"/>
                </a:lnTo>
                <a:lnTo>
                  <a:pt x="0" y="7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1800">
              <a:solidFill>
                <a:prstClr val="black"/>
              </a:solidFill>
              <a:latin typeface="Arial Narrow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68313" y="468313"/>
            <a:ext cx="8316912" cy="4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dirty="0" smtClean="0"/>
          </a:p>
        </p:txBody>
      </p:sp>
      <p:sp>
        <p:nvSpPr>
          <p:cNvPr id="18" name="Datumsplatzhalter 3"/>
          <p:cNvSpPr>
            <a:spLocks noGrp="1"/>
          </p:cNvSpPr>
          <p:nvPr>
            <p:ph type="dt" sz="half" idx="2"/>
          </p:nvPr>
        </p:nvSpPr>
        <p:spPr>
          <a:xfrm>
            <a:off x="2928915" y="6411957"/>
            <a:ext cx="693747" cy="266700"/>
          </a:xfrm>
          <a:prstGeom prst="rect">
            <a:avLst/>
          </a:prstGeom>
        </p:spPr>
        <p:txBody>
          <a:bodyPr vert="horz" lIns="0" tIns="0" rIns="0" bIns="45720" rtlCol="0" anchor="ctr"/>
          <a:lstStyle>
            <a:lvl1pPr algn="l">
              <a:defRPr sz="8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517DBAA2-AAEF-4307-A49F-77ABC68DDB6B}" type="datetime1">
              <a:rPr lang="de-DE" smtClean="0"/>
              <a:pPr/>
              <a:t>23.08.2018</a:t>
            </a:fld>
            <a:endParaRPr lang="de-DE" dirty="0"/>
          </a:p>
        </p:txBody>
      </p:sp>
      <p:sp>
        <p:nvSpPr>
          <p:cNvPr id="1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22660" y="6429461"/>
            <a:ext cx="4746691" cy="249196"/>
          </a:xfrm>
          <a:prstGeom prst="rect">
            <a:avLst/>
          </a:prstGeom>
        </p:spPr>
        <p:txBody>
          <a:bodyPr vert="horz" lIns="0" tIns="45720" rIns="0" bIns="45720" rtlCol="0" anchor="t" anchorCtr="0"/>
          <a:lstStyle>
            <a:lvl1pPr marL="0" indent="0" algn="ctr">
              <a:defRPr sz="8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algn="l"/>
            <a:r>
              <a:rPr lang="de-DE" dirty="0" smtClean="0"/>
              <a:t>©  2009  </a:t>
            </a:r>
            <a:r>
              <a:rPr lang="de-DE" b="1" dirty="0" smtClean="0"/>
              <a:t>UNIVERSITÄT ROSTOCK </a:t>
            </a:r>
            <a:r>
              <a:rPr lang="de-DE" dirty="0" smtClean="0"/>
              <a:t>| </a:t>
            </a:r>
            <a:r>
              <a:rPr lang="de-DE" cap="all" dirty="0" smtClean="0"/>
              <a:t>Mathematisch  Naturwissenschaftliche 			     Fakultät</a:t>
            </a:r>
            <a:endParaRPr lang="de-DE" dirty="0"/>
          </a:p>
        </p:txBody>
      </p:sp>
      <p:sp>
        <p:nvSpPr>
          <p:cNvPr id="2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96327" y="6411957"/>
            <a:ext cx="488898" cy="266700"/>
          </a:xfrm>
          <a:prstGeom prst="rect">
            <a:avLst/>
          </a:prstGeom>
        </p:spPr>
        <p:txBody>
          <a:bodyPr vert="horz" lIns="91440" tIns="0" rIns="91440" bIns="45720" rtlCol="0" anchor="ctr"/>
          <a:lstStyle>
            <a:lvl1pPr algn="r">
              <a:defRPr sz="80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D75E278-B7A8-46AD-AE70-60A8FF4239F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8" y="6309541"/>
            <a:ext cx="2631600" cy="53983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lang="de-DE" sz="2200" kern="1200" dirty="0" smtClean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ildergebnis für bmz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5996" y="3537012"/>
            <a:ext cx="2078646" cy="1096709"/>
          </a:xfrm>
          <a:prstGeom prst="rect">
            <a:avLst/>
          </a:prstGeom>
          <a:noFill/>
        </p:spPr>
      </p:pic>
      <p:pic>
        <p:nvPicPr>
          <p:cNvPr id="3" name="Picture 6" descr="Bildergebnis für daad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7724" y="3717032"/>
            <a:ext cx="1584176" cy="792088"/>
          </a:xfrm>
          <a:prstGeom prst="rect">
            <a:avLst/>
          </a:prstGeom>
          <a:noFill/>
        </p:spPr>
      </p:pic>
      <p:pic>
        <p:nvPicPr>
          <p:cNvPr id="4" name="Picture 1" descr="D:\Eigene Dateien - Dirk\400_DAAD-Bilateral\_Veroeffentlichung\Logo\rohan-logo-4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67844" y="2672916"/>
            <a:ext cx="1800200" cy="916047"/>
          </a:xfrm>
          <a:prstGeom prst="rect">
            <a:avLst/>
          </a:prstGeom>
          <a:noFill/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2087724" y="512676"/>
            <a:ext cx="4896544" cy="46805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Acknowlegement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- Presentations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1943708" y="2132856"/>
            <a:ext cx="5220072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RoHan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Rostock-Hanoi DAAD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SDG Graduate School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baseline="0" dirty="0" smtClean="0">
                <a:solidFill>
                  <a:srgbClr val="002060"/>
                </a:solidFill>
                <a:latin typeface="+mn-lt"/>
                <a:ea typeface="+mj-ea"/>
                <a:cs typeface="+mj-cs"/>
              </a:rPr>
              <a:t>“ Catalysis</a:t>
            </a:r>
            <a:r>
              <a:rPr lang="en-US" sz="1200" b="1" kern="0" dirty="0" smtClean="0">
                <a:solidFill>
                  <a:srgbClr val="002060"/>
                </a:solidFill>
                <a:latin typeface="+mn-lt"/>
                <a:ea typeface="+mj-ea"/>
                <a:cs typeface="+mj-cs"/>
              </a:rPr>
              <a:t> as key towards Sustainable </a:t>
            </a:r>
            <a:r>
              <a:rPr lang="en-US" sz="1200" b="1" kern="0" dirty="0" err="1" smtClean="0">
                <a:solidFill>
                  <a:srgbClr val="002060"/>
                </a:solidFill>
                <a:latin typeface="+mn-lt"/>
                <a:ea typeface="+mj-ea"/>
                <a:cs typeface="+mj-cs"/>
              </a:rPr>
              <a:t>Ressource</a:t>
            </a:r>
            <a:r>
              <a:rPr lang="en-US" sz="1200" b="1" kern="0" dirty="0" smtClean="0">
                <a:solidFill>
                  <a:srgbClr val="002060"/>
                </a:solidFill>
                <a:latin typeface="+mn-lt"/>
                <a:ea typeface="+mj-ea"/>
                <a:cs typeface="+mj-cs"/>
              </a:rPr>
              <a:t> management”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115329b6d1c67e372fcde4ebe7ae44e197568c5"/>
</p:tagLst>
</file>

<file path=ppt/theme/theme1.xml><?xml version="1.0" encoding="utf-8"?>
<a:theme xmlns:a="http://schemas.openxmlformats.org/drawingml/2006/main" name="Universität">
  <a:themeElements>
    <a:clrScheme name="Naturwissenschafte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9D0D15"/>
      </a:accent1>
      <a:accent2>
        <a:srgbClr val="A7252D"/>
      </a:accent2>
      <a:accent3>
        <a:srgbClr val="B13D44"/>
      </a:accent3>
      <a:accent4>
        <a:srgbClr val="BB555C"/>
      </a:accent4>
      <a:accent5>
        <a:srgbClr val="C46E73"/>
      </a:accent5>
      <a:accent6>
        <a:srgbClr val="CE868A"/>
      </a:accent6>
      <a:hlink>
        <a:srgbClr val="D89EA2"/>
      </a:hlink>
      <a:folHlink>
        <a:srgbClr val="E2B6B9"/>
      </a:folHlink>
    </a:clrScheme>
    <a:fontScheme name="Benutzerdefiniert 1">
      <a:majorFont>
        <a:latin typeface="Verdana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ehr viel Text">
  <a:themeElements>
    <a:clrScheme name="Mathematisch  Naturwissenschaftliche Fakultä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9D0D15"/>
      </a:accent1>
      <a:accent2>
        <a:srgbClr val="A7252D"/>
      </a:accent2>
      <a:accent3>
        <a:srgbClr val="B13D44"/>
      </a:accent3>
      <a:accent4>
        <a:srgbClr val="BB555C"/>
      </a:accent4>
      <a:accent5>
        <a:srgbClr val="C46E73"/>
      </a:accent5>
      <a:accent6>
        <a:srgbClr val="CE868A"/>
      </a:accent6>
      <a:hlink>
        <a:srgbClr val="D89EA2"/>
      </a:hlink>
      <a:folHlink>
        <a:srgbClr val="E2B6B9"/>
      </a:folHlink>
    </a:clrScheme>
    <a:fontScheme name="Uni_Powerpoint_praesi">
      <a:majorFont>
        <a:latin typeface="Verdana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0</TotalTime>
  <Words>18</Words>
  <Application>Microsoft Office PowerPoint</Application>
  <PresentationFormat>Bildschirmpräsentation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Times New Roman</vt:lpstr>
      <vt:lpstr>Symbol</vt:lpstr>
      <vt:lpstr>Wingdings</vt:lpstr>
      <vt:lpstr>Verdana</vt:lpstr>
      <vt:lpstr>Arial Narrow</vt:lpstr>
      <vt:lpstr>Universität</vt:lpstr>
      <vt:lpstr>sehr viel Text</vt:lpstr>
      <vt:lpstr>PowerPoint-Präsentation</vt:lpstr>
    </vt:vector>
  </TitlesOfParts>
  <Company>URZ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r06</dc:creator>
  <cp:lastModifiedBy>Dirk Hollmann</cp:lastModifiedBy>
  <cp:revision>1107</cp:revision>
  <dcterms:created xsi:type="dcterms:W3CDTF">2009-05-15T06:28:25Z</dcterms:created>
  <dcterms:modified xsi:type="dcterms:W3CDTF">2018-08-23T11:09:18Z</dcterms:modified>
</cp:coreProperties>
</file>